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heme/themeOverride4.xml" ContentType="application/vnd.openxmlformats-officedocument.themeOverride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notesSlides/notesSlide13.xml" ContentType="application/vnd.openxmlformats-officedocument.presentationml.notesSlide+xml"/>
  <Override PartName="/ppt/tags/tag7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notesSlides/notesSlide11.xml" ContentType="application/vnd.openxmlformats-officedocument.presentationml.notesSlide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sldIdLst>
    <p:sldId id="256" r:id="rId2"/>
    <p:sldId id="452" r:id="rId3"/>
    <p:sldId id="466" r:id="rId4"/>
    <p:sldId id="453" r:id="rId5"/>
    <p:sldId id="454" r:id="rId6"/>
    <p:sldId id="455" r:id="rId7"/>
    <p:sldId id="259" r:id="rId8"/>
    <p:sldId id="257" r:id="rId9"/>
    <p:sldId id="258" r:id="rId10"/>
    <p:sldId id="276" r:id="rId11"/>
    <p:sldId id="280" r:id="rId12"/>
    <p:sldId id="456" r:id="rId13"/>
    <p:sldId id="457" r:id="rId14"/>
    <p:sldId id="286" r:id="rId15"/>
    <p:sldId id="281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4402C"/>
    <a:srgbClr val="B1896A"/>
    <a:srgbClr val="F6E6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930" y="-96"/>
      </p:cViewPr>
      <p:guideLst>
        <p:guide orient="horz" pos="2346"/>
        <p:guide pos="39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42B92-D8CA-4811-AFF5-A2273FA2D768}" type="datetimeFigureOut">
              <a:rPr lang="zh-CN" altLang="en-US" smtClean="0"/>
              <a:pPr/>
              <a:t>2018/11/27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8EC34-BA80-4310-8368-DD5EC170E5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66253" y="966238"/>
            <a:ext cx="4830147" cy="4830147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/>
        </p:spPr>
      </p:pic>
      <p:cxnSp>
        <p:nvCxnSpPr>
          <p:cNvPr id="10" name="直接连接符 9"/>
          <p:cNvCxnSpPr/>
          <p:nvPr/>
        </p:nvCxnSpPr>
        <p:spPr>
          <a:xfrm>
            <a:off x="5470776" y="1817008"/>
            <a:ext cx="1" cy="4574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812246" y="1451429"/>
            <a:ext cx="953338" cy="3594074"/>
          </a:xfrm>
        </p:spPr>
        <p:txBody>
          <a:bodyPr vert="eaVert" wrap="square" anchor="ctr" anchorCtr="0">
            <a:normAutofit/>
          </a:bodyPr>
          <a:lstStyle>
            <a:lvl1pPr algn="ctr">
              <a:lnSpc>
                <a:spcPct val="9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238905" y="2274465"/>
            <a:ext cx="469359" cy="2771038"/>
          </a:xfrm>
        </p:spPr>
        <p:txBody>
          <a:bodyPr vert="eaVert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  <a:pPr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9269" y="1374414"/>
            <a:ext cx="1066800" cy="1333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5887" y="4445426"/>
            <a:ext cx="543628" cy="5662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2018/11/27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  <a:pPr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998278" y="499182"/>
            <a:ext cx="4029075" cy="3733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42053" y="1164277"/>
            <a:ext cx="3640816" cy="3640816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99465" y="3208205"/>
            <a:ext cx="3125992" cy="646331"/>
          </a:xfrm>
        </p:spPr>
        <p:txBody>
          <a:bodyPr wrap="square" anchor="t" anchorCtr="0">
            <a:norm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699465" y="1917860"/>
            <a:ext cx="3125992" cy="1200329"/>
          </a:xfrm>
        </p:spPr>
        <p:txBody>
          <a:bodyPr anchor="b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8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  <a:pPr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294811" y="2172949"/>
            <a:ext cx="2647950" cy="31337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  <a:pPr/>
              <a:t>2018/11/27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2635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  <a:pPr/>
              <a:t>2018/11/27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5778" y="966238"/>
            <a:ext cx="4830147" cy="4830147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/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371612" y="1583474"/>
            <a:ext cx="1292662" cy="3487462"/>
          </a:xfrm>
        </p:spPr>
        <p:txBody>
          <a:bodyPr vert="eaVert">
            <a:norm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  <a:pPr/>
              <a:t>2018/11/27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45222">
            <a:off x="3887438" y="1327306"/>
            <a:ext cx="1066800" cy="1333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7829" y="4311612"/>
            <a:ext cx="543628" cy="5662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  <a:pPr/>
              <a:t>2018/11/27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2018/11/27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119360" y="365125"/>
            <a:ext cx="123444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13892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  <a:pPr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alphaModFix amt="8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5249EE-058C-4683-B72F-E983EB4B1B47}" type="datetimeFigureOut">
              <a:rPr lang="zh-CN" altLang="en-US" smtClean="0"/>
              <a:pPr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E64BB8C-9527-4AD5-817B-ADF2A6F36A6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18.png"/><Relationship Id="rId2" Type="http://schemas.openxmlformats.org/officeDocument/2006/relationships/tags" Target="../tags/tag53.xml"/><Relationship Id="rId1" Type="http://schemas.openxmlformats.org/officeDocument/2006/relationships/themeOverride" Target="../theme/themeOverride10.xml"/><Relationship Id="rId6" Type="http://schemas.openxmlformats.org/officeDocument/2006/relationships/tags" Target="../tags/tag57.xml"/><Relationship Id="rId11" Type="http://schemas.openxmlformats.org/officeDocument/2006/relationships/image" Target="../media/image17.png"/><Relationship Id="rId5" Type="http://schemas.openxmlformats.org/officeDocument/2006/relationships/tags" Target="../tags/tag56.xml"/><Relationship Id="rId10" Type="http://schemas.openxmlformats.org/officeDocument/2006/relationships/image" Target="../media/image16.png"/><Relationship Id="rId4" Type="http://schemas.openxmlformats.org/officeDocument/2006/relationships/tags" Target="../tags/tag55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image" Target="../media/image20.pn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19.png"/><Relationship Id="rId2" Type="http://schemas.openxmlformats.org/officeDocument/2006/relationships/tags" Target="../tags/tag59.xml"/><Relationship Id="rId1" Type="http://schemas.openxmlformats.org/officeDocument/2006/relationships/themeOverride" Target="../theme/themeOverride11.xml"/><Relationship Id="rId6" Type="http://schemas.openxmlformats.org/officeDocument/2006/relationships/tags" Target="../tags/tag63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62.xml"/><Relationship Id="rId15" Type="http://schemas.openxmlformats.org/officeDocument/2006/relationships/image" Target="../media/image22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67.xml"/><Relationship Id="rId1" Type="http://schemas.openxmlformats.org/officeDocument/2006/relationships/themeOverride" Target="../theme/themeOverride1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hemeOverride" Target="../theme/themeOverride13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image" Target="../media/image25.png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image" Target="../media/image24.png"/><Relationship Id="rId2" Type="http://schemas.openxmlformats.org/officeDocument/2006/relationships/tags" Target="../tags/tag73.xml"/><Relationship Id="rId1" Type="http://schemas.openxmlformats.org/officeDocument/2006/relationships/themeOverride" Target="../theme/themeOverride14.xml"/><Relationship Id="rId6" Type="http://schemas.openxmlformats.org/officeDocument/2006/relationships/tags" Target="../tags/tag77.xml"/><Relationship Id="rId11" Type="http://schemas.openxmlformats.org/officeDocument/2006/relationships/image" Target="../media/image23.png"/><Relationship Id="rId5" Type="http://schemas.openxmlformats.org/officeDocument/2006/relationships/tags" Target="../tags/tag76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75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hemeOverride" Target="../theme/themeOverride15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2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3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3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4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17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5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21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25.xml"/><Relationship Id="rId21" Type="http://schemas.openxmlformats.org/officeDocument/2006/relationships/image" Target="../media/image12.pn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image" Target="../media/image11.jpeg"/><Relationship Id="rId1" Type="http://schemas.openxmlformats.org/officeDocument/2006/relationships/themeOverride" Target="../theme/themeOverride7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10" Type="http://schemas.openxmlformats.org/officeDocument/2006/relationships/tags" Target="../tags/tag32.xml"/><Relationship Id="rId19" Type="http://schemas.openxmlformats.org/officeDocument/2006/relationships/notesSlide" Target="../notesSlides/notesSlide7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hemeOverride" Target="../theme/themeOverride8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notesSlide" Target="../notesSlides/notesSlide9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43.xml"/><Relationship Id="rId16" Type="http://schemas.openxmlformats.org/officeDocument/2006/relationships/image" Target="../media/image4.png"/><Relationship Id="rId1" Type="http://schemas.openxmlformats.org/officeDocument/2006/relationships/themeOverride" Target="../theme/themeOverride9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image" Target="../media/image15.png"/><Relationship Id="rId10" Type="http://schemas.openxmlformats.org/officeDocument/2006/relationships/tags" Target="../tags/tag51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5790565" y="662305"/>
            <a:ext cx="1313180" cy="5330825"/>
          </a:xfrm>
        </p:spPr>
        <p:txBody>
          <a:bodyPr>
            <a:norm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论礼  学礼  守礼</a:t>
            </a: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238750" y="2422525"/>
            <a:ext cx="469265" cy="2623185"/>
          </a:xfrm>
        </p:spPr>
        <p:txBody>
          <a:bodyPr>
            <a:normAutofit lnSpcReduction="10000"/>
          </a:bodyPr>
          <a:lstStyle/>
          <a:p>
            <a:pPr algn="l"/>
            <a:r>
              <a:rPr lang="zh-CN" altLang="en-US"/>
              <a:t>高一</a:t>
            </a:r>
            <a:r>
              <a:rPr lang="en-US" altLang="zh-CN"/>
              <a:t>14</a:t>
            </a:r>
            <a:r>
              <a:rPr lang="zh-CN" altLang="en-US"/>
              <a:t>班主题班会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0"/>
    </mc:Choice>
    <mc:Fallback>
      <p:transition spd="slow"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 rot="4489520">
            <a:off x="346748" y="3087447"/>
            <a:ext cx="3530159" cy="4177778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514958" y="2065576"/>
            <a:ext cx="5573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tx2"/>
                </a:solidFill>
                <a:sym typeface="+mn-lt"/>
              </a:rPr>
              <a:t>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 单击此处输入文本内容，单击此处输入文本内容， 单击此处输入文本内容， 单击此处输入文本内容，单击此处输入文本内容</a:t>
            </a: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08269" y="1279265"/>
            <a:ext cx="55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输入标题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7372985" y="1771650"/>
            <a:ext cx="3333115" cy="33235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89"/>
          <a:stretch>
            <a:fillRect/>
          </a:stretch>
        </p:blipFill>
        <p:spPr>
          <a:xfrm flipH="1">
            <a:off x="7984516" y="7836"/>
            <a:ext cx="4207484" cy="3115750"/>
          </a:xfrm>
          <a:custGeom>
            <a:avLst/>
            <a:gdLst>
              <a:gd name="connsiteX0" fmla="*/ 4207484 w 4207484"/>
              <a:gd name="connsiteY0" fmla="*/ 0 h 3115750"/>
              <a:gd name="connsiteX1" fmla="*/ 0 w 4207484"/>
              <a:gd name="connsiteY1" fmla="*/ 0 h 3115750"/>
              <a:gd name="connsiteX2" fmla="*/ 0 w 4207484"/>
              <a:gd name="connsiteY2" fmla="*/ 3115750 h 3115750"/>
              <a:gd name="connsiteX3" fmla="*/ 4207484 w 4207484"/>
              <a:gd name="connsiteY3" fmla="*/ 3115750 h 311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7484" h="3115750">
                <a:moveTo>
                  <a:pt x="4207484" y="0"/>
                </a:moveTo>
                <a:lnTo>
                  <a:pt x="0" y="0"/>
                </a:lnTo>
                <a:lnTo>
                  <a:pt x="0" y="3115750"/>
                </a:lnTo>
                <a:lnTo>
                  <a:pt x="4207484" y="3115750"/>
                </a:lnTo>
                <a:close/>
              </a:path>
            </a:pathLst>
          </a:cu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219862" y="2257758"/>
            <a:ext cx="5856514" cy="17005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2"/>
                </a:solidFill>
                <a:sym typeface="+mn-lt"/>
              </a:rPr>
              <a:t>请在此输入您的文本。请在此输入您的文本。请在此输入您的文本。请在此输入您的文本。请在此输入您的文本。请在此输入您的文本。请在此输入您的文本。请在此输入您的文本。请在此输入您的文本。</a:t>
            </a: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5357353" y="4562015"/>
            <a:ext cx="5224015" cy="12850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2"/>
                </a:solidFill>
                <a:sym typeface="+mn-lt"/>
              </a:rPr>
              <a:t>请在此输入您的文本。请在此输入您的文本。请在此输入您的文本。请在此输入您的文本。请在此输入您的文本。请在此输入您的文本。</a:t>
            </a: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3219862" y="1546368"/>
            <a:ext cx="5856514" cy="646331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zh-CN" alt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请在此输入您的标题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9077325" y="-99695"/>
            <a:ext cx="2076450" cy="29711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864870" y="4377690"/>
            <a:ext cx="3666490" cy="18954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826260" y="4182110"/>
            <a:ext cx="1743075" cy="762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951" y="417845"/>
            <a:ext cx="2543175" cy="25527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493395" y="3293110"/>
            <a:ext cx="11321413" cy="63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493394" y="147320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</a:rPr>
              <a:t>请在此输入您的标题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493393" y="3426000"/>
            <a:ext cx="11321415" cy="106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2400" dirty="0">
                <a:latin typeface="+mn-lt"/>
                <a:ea typeface="+mn-ea"/>
              </a:rPr>
              <a:t>请在此输入您的文本。请在此输入您的文本。请在此输入您的文本。</a:t>
            </a: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请在此输入您的文本。请在此输入您的文本。请在此输入您的文本。请在此输入您的文本。请在此输入您的文本。请在此输入您的文本。请在此输入您的文本。请在此输入您的文本。请在此输入您的文本。请在此输入您的文本。请在此输入您的文本。请在此输入您的文本。请在此输入您的文本。请在此输入您的文本。请在此输入您的文本。请在此输入您的文本。请在此输入您的文本。请在此输入您的文本。请在此输入您的文本。请在此输入您的文本。请在此输入您的文本。请在此输入您的文本。请在此输入您的文本。请在此输入您的文本。请在此输入您的文本。请在此输入您的文本。请在此输入您的文本。请在此输入您的文本。请在此输入您的文本。请在此输入您的文本。</a:t>
            </a:r>
            <a:endParaRPr lang="en-US" altLang="zh-CN" dirty="0"/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0" y="1663298"/>
            <a:ext cx="12192000" cy="3921576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6094095" y="1602105"/>
            <a:ext cx="5531485" cy="47136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sym typeface="+mn-lt"/>
              </a:rPr>
              <a:t>礼仪是塑造形象的重要手段。在社会活动中，交谈讲究礼仪，可以变得文明；举止讲究礼仪可以变得高雅；穿着讲究礼仪，可以变得大方；行为讲究礼仪，可以变得美好……只要讲究礼仪，事情都会做的恰到好处。总之一个人讲究礼仪，就可以变得充满魅力。</a:t>
            </a: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3009745" y="709224"/>
            <a:ext cx="4449649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6000" b="1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礼仪的作用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/>
          <a:stretch>
            <a:fillRect/>
          </a:stretch>
        </p:blipFill>
        <p:spPr>
          <a:xfrm rot="5400000">
            <a:off x="1245235" y="1387475"/>
            <a:ext cx="4123690" cy="45523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383540" y="1954530"/>
            <a:ext cx="5847715" cy="37712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89"/>
          <a:stretch>
            <a:fillRect/>
          </a:stretch>
        </p:blipFill>
        <p:spPr>
          <a:xfrm flipH="1">
            <a:off x="9424284" y="7836"/>
            <a:ext cx="2767715" cy="2049564"/>
          </a:xfrm>
          <a:custGeom>
            <a:avLst/>
            <a:gdLst>
              <a:gd name="connsiteX0" fmla="*/ 4207484 w 4207484"/>
              <a:gd name="connsiteY0" fmla="*/ 0 h 3115750"/>
              <a:gd name="connsiteX1" fmla="*/ 0 w 4207484"/>
              <a:gd name="connsiteY1" fmla="*/ 0 h 3115750"/>
              <a:gd name="connsiteX2" fmla="*/ 0 w 4207484"/>
              <a:gd name="connsiteY2" fmla="*/ 3115750 h 3115750"/>
              <a:gd name="connsiteX3" fmla="*/ 4207484 w 4207484"/>
              <a:gd name="connsiteY3" fmla="*/ 3115750 h 311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7484" h="3115750">
                <a:moveTo>
                  <a:pt x="4207484" y="0"/>
                </a:moveTo>
                <a:lnTo>
                  <a:pt x="0" y="0"/>
                </a:lnTo>
                <a:lnTo>
                  <a:pt x="0" y="3115750"/>
                </a:lnTo>
                <a:lnTo>
                  <a:pt x="4207484" y="3115750"/>
                </a:lnTo>
                <a:close/>
              </a:path>
            </a:pathLst>
          </a:cu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谢谢</a:t>
            </a: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351280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3200" dirty="0"/>
              <a:t>我国是历史悠久的文明古国，几千年来创造了灿烂的文化，形成了高尚的道德准则、完整的礼仪规范，被世人称为“文明古国，礼仪之邦”。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CN" altLang="en-US" sz="3200" dirty="0"/>
              <a:t>礼仪文明作为中国传统文化的一个重要组成部分，对中国社会历史发展起了广泛深远的影响，其内容十分丰富。礼仪所涉及的范围十分广泛，几乎渗透于古代社会的各个方面。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7406005" cy="838200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引出礼仪</a:t>
            </a: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请在此输入您的标题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2377440" y="2217420"/>
            <a:ext cx="8146415" cy="435165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7200" dirty="0"/>
              <a:t>第一部分      论礼</a:t>
            </a: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zh-CN" altLang="en-US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何为礼仪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685800" y="1825625"/>
            <a:ext cx="5196840" cy="249237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4400" dirty="0"/>
              <a:t>礼仪是对</a:t>
            </a:r>
            <a:r>
              <a:rPr lang="en-US" altLang="zh-CN" sz="4400" dirty="0">
                <a:solidFill>
                  <a:srgbClr val="FF0000"/>
                </a:solidFill>
              </a:rPr>
              <a:t>礼节、礼貌、仪态和仪式</a:t>
            </a:r>
            <a:r>
              <a:rPr lang="en-US" altLang="zh-CN" sz="4400" dirty="0"/>
              <a:t>的统称。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/>
              <a:t>请在此输入您的文本。请在此输入您的文本。请在此输入您的文本。请在此输入您的文本。请在此输入您的文本。请在此输入您的文本。请在此输入您的文本。请在此输入您的文本。请在此输入您的文本。请在此输入您的文本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27120" y="4201160"/>
            <a:ext cx="743648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/>
              <a:t>更正错误观念：</a:t>
            </a:r>
            <a:r>
              <a:rPr lang="en-US" altLang="zh-CN" sz="4400"/>
              <a:t>1.</a:t>
            </a:r>
            <a:r>
              <a:rPr lang="zh-CN" altLang="en-US" sz="4400">
                <a:solidFill>
                  <a:srgbClr val="00B0F0"/>
                </a:solidFill>
              </a:rPr>
              <a:t>礼仪≠礼貌</a:t>
            </a:r>
          </a:p>
          <a:p>
            <a:r>
              <a:rPr lang="en-US" altLang="zh-CN" sz="4400">
                <a:solidFill>
                  <a:srgbClr val="00B0F0"/>
                </a:solidFill>
              </a:rPr>
              <a:t>2.不能只把礼仪定位在“社会交往”范畴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69920" y="4318000"/>
            <a:ext cx="457200" cy="4572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/>
          <p:cNvPicPr>
            <a:picLocks noGrp="1" noChangeAspect="1"/>
          </p:cNvPicPr>
          <p:nvPr>
            <p:ph type="pic" idx="1"/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6314440" y="212725"/>
            <a:ext cx="5786755" cy="5069205"/>
          </a:xfrm>
        </p:spPr>
      </p:pic>
      <p:sp>
        <p:nvSpPr>
          <p:cNvPr id="5" name="标题 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54710" y="212725"/>
            <a:ext cx="4164965" cy="1935480"/>
          </a:xfrm>
        </p:spPr>
        <p:txBody>
          <a:bodyPr/>
          <a:lstStyle/>
          <a:p>
            <a:r>
              <a:rPr lang="zh-CN" altLang="en-US" sz="5400" dirty="0">
                <a:solidFill>
                  <a:schemeClr val="tx1"/>
                </a:solidFill>
              </a:rPr>
              <a:t>溯礼仪之源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245110" y="1195705"/>
            <a:ext cx="6069330" cy="4466590"/>
          </a:xfrm>
        </p:spPr>
        <p:txBody>
          <a:bodyPr>
            <a:noAutofit/>
          </a:bodyPr>
          <a:lstStyle/>
          <a:p>
            <a:r>
              <a:rPr lang="en-US" altLang="zh-CN" sz="2800" b="1" dirty="0">
                <a:solidFill>
                  <a:schemeClr val="tx2"/>
                </a:solidFill>
              </a:rPr>
              <a:t>《诗·小雅·楚茨》：“献醻交错，礼仪卒度。”</a:t>
            </a:r>
          </a:p>
          <a:p>
            <a:r>
              <a:rPr lang="en-US" altLang="zh-CN" sz="2800" b="1" dirty="0">
                <a:solidFill>
                  <a:schemeClr val="tx2"/>
                </a:solidFill>
              </a:rPr>
              <a:t>《周礼·春官·肆师》：“凡国之大事，治其礼仪，以佐宗伯。”</a:t>
            </a:r>
          </a:p>
          <a:p>
            <a:r>
              <a:rPr lang="en-US" altLang="zh-CN" sz="2800" b="1" dirty="0">
                <a:solidFill>
                  <a:schemeClr val="tx2"/>
                </a:solidFill>
              </a:rPr>
              <a:t>《史记·礼书》：“至 秦 有天下，悉内六国礼仪，采择其善。”</a:t>
            </a:r>
          </a:p>
          <a:p>
            <a:r>
              <a:rPr lang="en-US" altLang="zh-CN" sz="2800" b="1" dirty="0">
                <a:solidFill>
                  <a:schemeClr val="tx2"/>
                </a:solidFill>
              </a:rPr>
              <a:t>《春秋左传正义》云：“中国有礼仪之大，故称夏；有服章之美，谓之华。”</a:t>
            </a: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962025" y="304165"/>
            <a:ext cx="3380105" cy="2679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3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</a:rPr>
              <a:t>请在此输入您的标题</a:t>
            </a: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817245" y="572135"/>
            <a:ext cx="10039985" cy="148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R="0" lvl="0" indent="0" algn="just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sz="24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2800" dirty="0">
                <a:latin typeface="+mn-lt"/>
                <a:ea typeface="+mn-ea"/>
              </a:rPr>
              <a:t>礼仪起源于祭祀。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8" cstate="print"/>
          <a:srcRect/>
          <a:stretch>
            <a:fillRect/>
          </a:stretch>
        </p:blipFill>
        <p:spPr>
          <a:xfrm>
            <a:off x="360045" y="4823460"/>
            <a:ext cx="10641330" cy="20231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0" cstate="print"/>
          <a:srcRect/>
          <a:stretch>
            <a:fillRect/>
          </a:stretch>
        </p:blipFill>
        <p:spPr>
          <a:xfrm>
            <a:off x="6609399" y="1328056"/>
            <a:ext cx="900056" cy="1132120"/>
          </a:xfrm>
          <a:prstGeom prst="rect">
            <a:avLst/>
          </a:prstGeom>
          <a:effectLst/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0" cstate="print"/>
          <a:srcRect/>
          <a:stretch>
            <a:fillRect/>
          </a:stretch>
        </p:blipFill>
        <p:spPr>
          <a:xfrm>
            <a:off x="8329815" y="1313542"/>
            <a:ext cx="900056" cy="1132120"/>
          </a:xfrm>
          <a:prstGeom prst="rect">
            <a:avLst/>
          </a:prstGeom>
          <a:effectLst/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20" cstate="print"/>
          <a:srcRect/>
          <a:stretch>
            <a:fillRect/>
          </a:stretch>
        </p:blipFill>
        <p:spPr>
          <a:xfrm>
            <a:off x="9990522" y="1328056"/>
            <a:ext cx="900056" cy="1132120"/>
          </a:xfrm>
          <a:prstGeom prst="rect">
            <a:avLst/>
          </a:prstGeom>
          <a:effectLst/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20" cstate="print"/>
          <a:srcRect/>
          <a:stretch>
            <a:fillRect/>
          </a:stretch>
        </p:blipFill>
        <p:spPr>
          <a:xfrm>
            <a:off x="4903359" y="1328056"/>
            <a:ext cx="900056" cy="1132120"/>
          </a:xfrm>
          <a:prstGeom prst="rect">
            <a:avLst/>
          </a:prstGeom>
          <a:effectLst/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21" cstate="print"/>
          <a:srcRect/>
          <a:stretch>
            <a:fillRect/>
          </a:stretch>
        </p:blipFill>
        <p:spPr>
          <a:xfrm rot="3760730">
            <a:off x="186681" y="804327"/>
            <a:ext cx="4032071" cy="373645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22" cstate="print"/>
          <a:srcRect/>
          <a:stretch>
            <a:fillRect/>
          </a:stretch>
        </p:blipFill>
        <p:spPr>
          <a:xfrm>
            <a:off x="1236984" y="-1"/>
            <a:ext cx="1157878" cy="5966975"/>
          </a:xfrm>
          <a:prstGeom prst="rect">
            <a:avLst/>
          </a:prstGeom>
          <a:effectLst/>
        </p:spPr>
      </p:pic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4882048" y="1354370"/>
            <a:ext cx="954107" cy="1015663"/>
          </a:xfrm>
          <a:prstGeom prst="rect">
            <a:avLst/>
          </a:prstGeom>
          <a:noFill/>
        </p:spPr>
        <p:txBody>
          <a:bodyPr vert="horz" wrap="none" rtlCol="0">
            <a:normAutofit/>
          </a:bodyPr>
          <a:lstStyle/>
          <a:p>
            <a:pPr algn="ctr"/>
            <a:r>
              <a:rPr lang="zh-CN" altLang="en-US" sz="6000" dirty="0">
                <a:solidFill>
                  <a:schemeClr val="tx2"/>
                </a:solidFill>
                <a:sym typeface="+mn-lt"/>
              </a:rPr>
              <a:t>壹</a:t>
            </a:r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6624878" y="1354370"/>
            <a:ext cx="954107" cy="1015663"/>
          </a:xfrm>
          <a:prstGeom prst="rect">
            <a:avLst/>
          </a:prstGeom>
          <a:noFill/>
        </p:spPr>
        <p:txBody>
          <a:bodyPr vert="horz" wrap="none" rtlCol="0">
            <a:normAutofit/>
          </a:bodyPr>
          <a:lstStyle/>
          <a:p>
            <a:pPr algn="ctr"/>
            <a:r>
              <a:rPr lang="zh-CN" altLang="en-US" sz="6000" dirty="0">
                <a:solidFill>
                  <a:schemeClr val="tx2"/>
                </a:solidFill>
                <a:sym typeface="+mn-lt"/>
              </a:rPr>
              <a:t>贰</a:t>
            </a: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8314414" y="1368884"/>
            <a:ext cx="954107" cy="1015663"/>
          </a:xfrm>
          <a:prstGeom prst="rect">
            <a:avLst/>
          </a:prstGeom>
          <a:noFill/>
        </p:spPr>
        <p:txBody>
          <a:bodyPr vert="horz" wrap="none" rtlCol="0">
            <a:normAutofit/>
          </a:bodyPr>
          <a:lstStyle/>
          <a:p>
            <a:pPr algn="ctr"/>
            <a:r>
              <a:rPr lang="zh-CN" altLang="en-US" sz="6000" dirty="0">
                <a:solidFill>
                  <a:schemeClr val="tx2"/>
                </a:solidFill>
                <a:sym typeface="+mn-lt"/>
              </a:rPr>
              <a:t>叁</a:t>
            </a: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9983964" y="1354369"/>
            <a:ext cx="954107" cy="1015663"/>
          </a:xfrm>
          <a:prstGeom prst="rect">
            <a:avLst/>
          </a:prstGeom>
          <a:noFill/>
        </p:spPr>
        <p:txBody>
          <a:bodyPr vert="horz" wrap="none" rtlCol="0">
            <a:normAutofit/>
          </a:bodyPr>
          <a:lstStyle/>
          <a:p>
            <a:pPr algn="ctr"/>
            <a:r>
              <a:rPr lang="zh-CN" altLang="en-US" sz="6000" dirty="0">
                <a:solidFill>
                  <a:schemeClr val="tx2"/>
                </a:solidFill>
                <a:sym typeface="+mn-lt"/>
              </a:rPr>
              <a:t>肆</a:t>
            </a:r>
          </a:p>
        </p:txBody>
      </p:sp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>
          <a:xfrm>
            <a:off x="5035466" y="2651718"/>
            <a:ext cx="615553" cy="2605842"/>
          </a:xfrm>
          <a:prstGeom prst="rect">
            <a:avLst/>
          </a:prstGeom>
          <a:noFill/>
        </p:spPr>
        <p:txBody>
          <a:bodyPr vert="eaVert" wrap="none" rtlCol="0">
            <a:normAutofit/>
          </a:bodyPr>
          <a:lstStyle/>
          <a:p>
            <a:pPr algn="ctr"/>
            <a:r>
              <a:rPr lang="zh-CN" altLang="en-US" sz="2800">
                <a:solidFill>
                  <a:schemeClr val="tx2"/>
                </a:solidFill>
                <a:sym typeface="+mn-lt"/>
              </a:rPr>
              <a:t>请输入你的标题</a:t>
            </a:r>
          </a:p>
        </p:txBody>
      </p:sp>
      <p:sp>
        <p:nvSpPr>
          <p:cNvPr id="18" name="文本框 17"/>
          <p:cNvSpPr txBox="1"/>
          <p:nvPr>
            <p:custDataLst>
              <p:tags r:id="rId14"/>
            </p:custDataLst>
          </p:nvPr>
        </p:nvSpPr>
        <p:spPr>
          <a:xfrm>
            <a:off x="6779675" y="2651718"/>
            <a:ext cx="615553" cy="2605842"/>
          </a:xfrm>
          <a:prstGeom prst="rect">
            <a:avLst/>
          </a:prstGeom>
          <a:noFill/>
        </p:spPr>
        <p:txBody>
          <a:bodyPr vert="eaVert" wrap="none" rtlCol="0">
            <a:normAutofit/>
          </a:bodyPr>
          <a:lstStyle/>
          <a:p>
            <a:pPr algn="ctr"/>
            <a:r>
              <a:rPr lang="zh-CN" altLang="en-US" sz="2800">
                <a:solidFill>
                  <a:schemeClr val="tx2"/>
                </a:solidFill>
                <a:sym typeface="+mn-lt"/>
              </a:rPr>
              <a:t>请输入你的标题</a:t>
            </a:r>
          </a:p>
        </p:txBody>
      </p:sp>
      <p:sp>
        <p:nvSpPr>
          <p:cNvPr id="19" name="文本框 18"/>
          <p:cNvSpPr txBox="1"/>
          <p:nvPr>
            <p:custDataLst>
              <p:tags r:id="rId15"/>
            </p:custDataLst>
          </p:nvPr>
        </p:nvSpPr>
        <p:spPr>
          <a:xfrm>
            <a:off x="8469211" y="2651718"/>
            <a:ext cx="615553" cy="2605842"/>
          </a:xfrm>
          <a:prstGeom prst="rect">
            <a:avLst/>
          </a:prstGeom>
          <a:noFill/>
        </p:spPr>
        <p:txBody>
          <a:bodyPr vert="eaVert" wrap="none" rtlCol="0">
            <a:normAutofit/>
          </a:bodyPr>
          <a:lstStyle/>
          <a:p>
            <a:pPr algn="ctr"/>
            <a:r>
              <a:rPr lang="zh-CN" altLang="en-US" sz="2800">
                <a:solidFill>
                  <a:schemeClr val="tx2"/>
                </a:solidFill>
                <a:sym typeface="+mn-lt"/>
              </a:rPr>
              <a:t>请输入你的标题</a:t>
            </a:r>
          </a:p>
        </p:txBody>
      </p:sp>
      <p:sp>
        <p:nvSpPr>
          <p:cNvPr id="20" name="文本框 19"/>
          <p:cNvSpPr txBox="1"/>
          <p:nvPr>
            <p:custDataLst>
              <p:tags r:id="rId16"/>
            </p:custDataLst>
          </p:nvPr>
        </p:nvSpPr>
        <p:spPr>
          <a:xfrm>
            <a:off x="10158747" y="2651718"/>
            <a:ext cx="615553" cy="2605842"/>
          </a:xfrm>
          <a:prstGeom prst="rect">
            <a:avLst/>
          </a:prstGeom>
          <a:noFill/>
        </p:spPr>
        <p:txBody>
          <a:bodyPr vert="eaVert" wrap="none" rtlCol="0">
            <a:normAutofit/>
          </a:bodyPr>
          <a:lstStyle/>
          <a:p>
            <a:pPr algn="ctr"/>
            <a:r>
              <a:rPr lang="zh-CN" altLang="en-US" sz="2800">
                <a:solidFill>
                  <a:schemeClr val="tx2"/>
                </a:solidFill>
                <a:sym typeface="+mn-lt"/>
              </a:rPr>
              <a:t>请输入你的标题</a:t>
            </a:r>
          </a:p>
        </p:txBody>
      </p:sp>
      <p:sp>
        <p:nvSpPr>
          <p:cNvPr id="21" name="文本框 20"/>
          <p:cNvSpPr txBox="1"/>
          <p:nvPr>
            <p:custDataLst>
              <p:tags r:id="rId17"/>
            </p:custDataLst>
          </p:nvPr>
        </p:nvSpPr>
        <p:spPr>
          <a:xfrm>
            <a:off x="1163160" y="589280"/>
            <a:ext cx="1292662" cy="4755831"/>
          </a:xfrm>
          <a:prstGeom prst="rect">
            <a:avLst/>
          </a:prstGeom>
          <a:noFill/>
        </p:spPr>
        <p:txBody>
          <a:bodyPr vert="eaVert" wrap="square" rtlCol="0" anchor="ctr" anchorCtr="0">
            <a:normAutofit/>
          </a:bodyPr>
          <a:lstStyle/>
          <a:p>
            <a:pPr algn="ctr"/>
            <a:r>
              <a:rPr lang="zh-CN" altLang="en-US" sz="7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目  录</a:t>
            </a: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输入节标题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壹</a:t>
            </a: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 cstate="print"/>
          <a:srcRect/>
          <a:stretch>
            <a:fillRect/>
          </a:stretch>
        </p:blipFill>
        <p:spPr>
          <a:xfrm>
            <a:off x="544286" y="488818"/>
            <a:ext cx="8766627" cy="5955523"/>
          </a:xfrm>
          <a:prstGeom prst="rect">
            <a:avLst/>
          </a:prstGeom>
          <a:effectLst/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>
          <a:xfrm rot="622335">
            <a:off x="410514" y="4771519"/>
            <a:ext cx="2033582" cy="2406649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1932949" y="1679626"/>
            <a:ext cx="954107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rmAutofit/>
          </a:bodyPr>
          <a:lstStyle/>
          <a:p>
            <a:pPr algn="ctr"/>
            <a:r>
              <a:rPr lang="zh-CN" altLang="en-US" sz="6000" dirty="0">
                <a:solidFill>
                  <a:schemeClr val="tx2"/>
                </a:solidFill>
                <a:sym typeface="+mn-lt"/>
              </a:rPr>
              <a:t>壹</a:t>
            </a:r>
          </a:p>
        </p:txBody>
      </p:sp>
      <p:sp>
        <p:nvSpPr>
          <p:cNvPr id="12" name="椭圆 11"/>
          <p:cNvSpPr/>
          <p:nvPr>
            <p:custDataLst>
              <p:tags r:id="rId6"/>
            </p:custDataLst>
          </p:nvPr>
        </p:nvSpPr>
        <p:spPr>
          <a:xfrm>
            <a:off x="1835242" y="1633017"/>
            <a:ext cx="1108879" cy="110887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18D6E"/>
              </a:solidFill>
              <a:sym typeface="+mn-lt"/>
            </a:endParaRPr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1840222" y="3748055"/>
            <a:ext cx="954107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rmAutofit/>
          </a:bodyPr>
          <a:lstStyle/>
          <a:p>
            <a:pPr algn="ctr"/>
            <a:r>
              <a:rPr lang="zh-CN" altLang="en-US" sz="6000" dirty="0">
                <a:solidFill>
                  <a:schemeClr val="tx2"/>
                </a:solidFill>
                <a:sym typeface="+mn-lt"/>
              </a:rPr>
              <a:t>贰</a:t>
            </a:r>
          </a:p>
        </p:txBody>
      </p:sp>
      <p:sp>
        <p:nvSpPr>
          <p:cNvPr id="16" name="椭圆 15"/>
          <p:cNvSpPr/>
          <p:nvPr>
            <p:custDataLst>
              <p:tags r:id="rId8"/>
            </p:custDataLst>
          </p:nvPr>
        </p:nvSpPr>
        <p:spPr>
          <a:xfrm>
            <a:off x="1762835" y="3721766"/>
            <a:ext cx="1108879" cy="110887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18D6E"/>
              </a:solidFill>
              <a:sym typeface="+mn-lt"/>
            </a:endParaRPr>
          </a:p>
        </p:txBody>
      </p:sp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3090115" y="1615701"/>
            <a:ext cx="5573486" cy="12850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2"/>
                </a:solidFill>
                <a:sym typeface="+mn-lt"/>
              </a:rPr>
              <a:t>请在此输入您的文本。请在此输入您的文本。请在此输入您的文本。请在此输入您的文本。请在此输入您的文本。请在此输入您的文本。</a:t>
            </a:r>
            <a:endParaRPr lang="zh-CN" altLang="en-US" dirty="0">
              <a:solidFill>
                <a:schemeClr val="tx2"/>
              </a:solidFill>
              <a:sym typeface="+mn-lt"/>
            </a:endParaRPr>
          </a:p>
        </p:txBody>
      </p:sp>
      <p:sp>
        <p:nvSpPr>
          <p:cNvPr id="18" name="文本框 17"/>
          <p:cNvSpPr txBox="1"/>
          <p:nvPr>
            <p:custDataLst>
              <p:tags r:id="rId10"/>
            </p:custDataLst>
          </p:nvPr>
        </p:nvSpPr>
        <p:spPr>
          <a:xfrm>
            <a:off x="3172606" y="3683998"/>
            <a:ext cx="5573486" cy="12850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2"/>
                </a:solidFill>
                <a:sym typeface="+mn-lt"/>
              </a:rPr>
              <a:t>请在此输入您的文本。请在此输入您的文本。请在此输入您的文本。请在此输入您的文本。请在此输入您的文本。请在此输入您的文本。</a:t>
            </a:r>
            <a:endParaRPr lang="zh-CN" altLang="en-US" dirty="0">
              <a:solidFill>
                <a:schemeClr val="tx2"/>
              </a:solidFill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9388" y="5842009"/>
            <a:ext cx="578239" cy="60233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/>
    </mc:Choice>
    <mc:Fallback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905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20"/>
  <p:tag name="KSO_WM_UNIT_LAYERLEVEL" val="1"/>
  <p:tag name="KSO_WM_UNIT_INDEX" val="1"/>
  <p:tag name="KSO_WM_UNIT_TYPE" val="a"/>
  <p:tag name="KSO_WM_UNIT_ID" val="custom20189055_2*a*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240"/>
  <p:tag name="KSO_WM_UNIT_PRESET_TEXT_INDEX" val="2"/>
  <p:tag name="KSO_WM_UNIT_CLEAR" val="0"/>
  <p:tag name="KSO_WM_UNIT_COMPATIBLE" val="0"/>
  <p:tag name="KSO_WM_UNIT_HIGHLIGHT" val="0"/>
  <p:tag name="KSO_WM_UNIT_VALUE" val="440"/>
  <p:tag name="KSO_WM_UNIT_LAYERLEVEL" val="1"/>
  <p:tag name="KSO_WM_UNIT_INDEX" val="1"/>
  <p:tag name="KSO_WM_UNIT_TYPE" val="f"/>
  <p:tag name="KSO_WM_UNIT_ID" val="custom20189055_2*f*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20"/>
  <p:tag name="KSO_WM_UNIT_LAYERLEVEL" val="1"/>
  <p:tag name="KSO_WM_UNIT_INDEX" val="1"/>
  <p:tag name="KSO_WM_UNIT_TYPE" val="a"/>
  <p:tag name="KSO_WM_UNIT_ID" val="custom20189055_3*a*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100"/>
  <p:tag name="KSO_WM_UNIT_PRESET_TEXT_INDEX" val="2"/>
  <p:tag name="KSO_WM_UNIT_CLEAR" val="0"/>
  <p:tag name="KSO_WM_UNIT_COMPATIBLE" val="0"/>
  <p:tag name="KSO_WM_UNIT_HIGHLIGHT" val="0"/>
  <p:tag name="KSO_WM_UNIT_VALUE" val="209"/>
  <p:tag name="KSO_WM_UNIT_LAYERLEVEL" val="1"/>
  <p:tag name="KSO_WM_UNIT_INDEX" val="1"/>
  <p:tag name="KSO_WM_UNIT_TYPE" val="f"/>
  <p:tag name="KSO_WM_UNIT_ID" val="custom20189055_3*f*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100"/>
  <p:tag name="KSO_WM_UNIT_PRESET_TEXT_INDEX" val="2"/>
  <p:tag name="KSO_WM_UNIT_CLEAR" val="0"/>
  <p:tag name="KSO_WM_UNIT_COMPATIBLE" val="0"/>
  <p:tag name="KSO_WM_UNIT_HIGHLIGHT" val="0"/>
  <p:tag name="KSO_WM_UNIT_VALUE" val="209"/>
  <p:tag name="KSO_WM_UNIT_LAYERLEVEL" val="1"/>
  <p:tag name="KSO_WM_UNIT_INDEX" val="2"/>
  <p:tag name="KSO_WM_UNIT_TYPE" val="f"/>
  <p:tag name="KSO_WM_UNIT_ID" val="custom20189055_3*f*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7*426"/>
  <p:tag name="KSO_WM_SLIDE_POSITION" val="66*36"/>
  <p:tag name="KSO_WM_SLIDE_LAYOUT_CNT" val="1_1_1"/>
  <p:tag name="KSO_WM_SLIDE_LAYOUT" val="a_f_d"/>
  <p:tag name="KSO_WM_BEAUTIFY_FLAG" val="#wm#"/>
  <p:tag name="KSO_WM_SLIDE_TYPE" val="text"/>
  <p:tag name="KSO_WM_SLIDE_ITEM_CNT" val="2"/>
  <p:tag name="KSO_WM_TAG_VERSION" val="1.0"/>
  <p:tag name="KSO_WM_SLIDE_SUBTYPE" val="picTxt"/>
  <p:tag name="KSO_WM_COMBINE_RELATE_SLIDE_ID" val="background20185116_4"/>
  <p:tag name="KSO_WM_TEMPLATE_CATEGORY" val="custom"/>
  <p:tag name="KSO_WM_TEMPLATE_INDEX" val="20189055"/>
  <p:tag name="KSO_WM_SLIDE_ID" val="custom20189055_4"/>
  <p:tag name="KSO_WM_SLIDE_INDEX" val="4"/>
  <p:tag name="KSO_WM_TEMPLATE_SUBCATEGORY" val="combin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d"/>
  <p:tag name="KSO_WM_UNIT_INDEX" val="1"/>
  <p:tag name="KSO_WM_UNIT_LAYERLEVEL" val="1"/>
  <p:tag name="KSO_WM_UNIT_VALUE" val="1500*1713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55_4*d*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18"/>
  <p:tag name="KSO_WM_UNIT_LAYERLEVEL" val="1"/>
  <p:tag name="KSO_WM_UNIT_INDEX" val="1"/>
  <p:tag name="KSO_WM_UNIT_TYPE" val="a"/>
  <p:tag name="KSO_WM_UNIT_ID" val="custom20189055_4*a*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TYPE" val="f"/>
  <p:tag name="KSO_WM_UNIT_INDEX" val="1"/>
  <p:tag name="KSO_WM_UNIT_LAYERLEVEL" val="1"/>
  <p:tag name="KSO_WM_UNIT_VALUE" val="150"/>
  <p:tag name="KSO_WM_UNIT_HIGHLIGHT" val="0"/>
  <p:tag name="KSO_WM_UNIT_COMPATIBLE" val="0"/>
  <p:tag name="KSO_WM_UNIT_CLEAR" val="0"/>
  <p:tag name="KSO_WM_UNIT_PRESET_TEXT_INDEX" val="2"/>
  <p:tag name="KSO_WM_UNIT_PRESET_TEXT_LEN" val="80"/>
  <p:tag name="KSO_WM_UNIT_ID" val="custom20189055_4*f*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905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790*404"/>
  <p:tag name="KSO_WM_SLIDE_POSITION" val="75*103"/>
  <p:tag name="KSO_WM_SLIDE_LAYOUT_CNT" val="1_1_1"/>
  <p:tag name="KSO_WM_SLIDE_LAYOUT" val="a_f_d"/>
  <p:tag name="KSO_WM_BEAUTIFY_FLAG" val="#wm#"/>
  <p:tag name="KSO_WM_SLIDE_TYPE" val="text"/>
  <p:tag name="KSO_WM_SLIDE_ITEM_CNT" val="2"/>
  <p:tag name="KSO_WM_TAG_VERSION" val="1.0"/>
  <p:tag name="KSO_WM_SLIDE_SUBTYPE" val="picTxt"/>
  <p:tag name="KSO_WM_COMBINE_RELATE_SLIDE_ID" val="background20185116_5"/>
  <p:tag name="KSO_WM_TEMPLATE_CATEGORY" val="custom"/>
  <p:tag name="KSO_WM_TEMPLATE_INDEX" val="20189055"/>
  <p:tag name="KSO_WM_SLIDE_ID" val="custom20189055_5"/>
  <p:tag name="KSO_WM_SLIDE_INDEX" val="5"/>
  <p:tag name="KSO_WM_TEMPLATE_SUBCATEGORY" val="combin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21"/>
  <p:tag name="KSO_WM_UNIT_LAYERLEVEL" val="1"/>
  <p:tag name="KSO_WM_UNIT_INDEX" val="1"/>
  <p:tag name="KSO_WM_UNIT_TYPE" val="a"/>
  <p:tag name="KSO_WM_UNIT_ID" val="custom20189055_5*a*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40"/>
  <p:tag name="KSO_WM_UNIT_PRESET_TEXT_INDEX" val="2"/>
  <p:tag name="KSO_WM_UNIT_CLEAR" val="0"/>
  <p:tag name="KSO_WM_UNIT_COMPATIBLE" val="0"/>
  <p:tag name="KSO_WM_UNIT_HIGHLIGHT" val="0"/>
  <p:tag name="KSO_WM_UNIT_VALUE" val="86"/>
  <p:tag name="KSO_WM_UNIT_LAYERLEVEL" val="1"/>
  <p:tag name="KSO_WM_UNIT_INDEX" val="1"/>
  <p:tag name="KSO_WM_UNIT_TYPE" val="f"/>
  <p:tag name="KSO_WM_UNIT_ID" val="custom20189055_5*f*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d"/>
  <p:tag name="KSO_WM_UNIT_INDEX" val="1"/>
  <p:tag name="KSO_WM_UNIT_LAYERLEVEL" val="1"/>
  <p:tag name="KSO_WM_UNIT_VALUE" val="1056*2787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55_5*d*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4"/>
  <p:tag name="KSO_WM_SLIDE_LAYOUT" val="a_l"/>
  <p:tag name="KSO_WM_SLIDE_LAYOUT_CNT" val="1_1"/>
  <p:tag name="KSO_WM_SLIDE_TYPE" val="contents"/>
  <p:tag name="KSO_WM_SLIDE_SUBTYPE" val="diag"/>
  <p:tag name="KSO_WM_BEAUTIFY_FLAG" val="#wm#"/>
  <p:tag name="KSO_WM_COMBINE_RELATE_SLIDE_ID" val="background20185116_6"/>
  <p:tag name="KSO_WM_TEMPLATE_CATEGORY" val="custom"/>
  <p:tag name="KSO_WM_TEMPLATE_INDEX" val="20189055"/>
  <p:tag name="KSO_WM_SLIDE_ID" val="custom20189055_6"/>
  <p:tag name="KSO_WM_SLIDE_INDEX" val="6"/>
  <p:tag name="KSO_WM_DIAGRAM_GROUP_CODE" val="l1-1"/>
  <p:tag name="KSO_WM_TEMPLATE_SUBCATEGORY" val="combin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i"/>
  <p:tag name="KSO_WM_UNIT_INDEX" val="1_2_1"/>
  <p:tag name="KSO_WM_UNIT_LAYERLEVEL" val="1_1_1"/>
  <p:tag name="KSO_WM_BEAUTIFY_FLAG" val="#wm#"/>
  <p:tag name="KSO_WM_TAG_VERSION" val="1.0"/>
  <p:tag name="KSO_WM_DIAGRAM_GROUP_CODE" val="l1-1"/>
  <p:tag name="KSO_WM_UNIT_ID" val="custom20189055_6*l_h_i*1_2_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i"/>
  <p:tag name="KSO_WM_UNIT_INDEX" val="1_3_1"/>
  <p:tag name="KSO_WM_UNIT_LAYERLEVEL" val="1_1_1"/>
  <p:tag name="KSO_WM_BEAUTIFY_FLAG" val="#wm#"/>
  <p:tag name="KSO_WM_TAG_VERSION" val="1.0"/>
  <p:tag name="KSO_WM_DIAGRAM_GROUP_CODE" val="l1-1"/>
  <p:tag name="KSO_WM_UNIT_ID" val="custom20189055_6*l_h_i*1_3_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i"/>
  <p:tag name="KSO_WM_UNIT_INDEX" val="1_4_1"/>
  <p:tag name="KSO_WM_UNIT_LAYERLEVEL" val="1_1_1"/>
  <p:tag name="KSO_WM_BEAUTIFY_FLAG" val="#wm#"/>
  <p:tag name="KSO_WM_TAG_VERSION" val="1.0"/>
  <p:tag name="KSO_WM_DIAGRAM_GROUP_CODE" val="l1-1"/>
  <p:tag name="KSO_WM_UNIT_ID" val="custom20189055_6*l_h_i*1_4_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i"/>
  <p:tag name="KSO_WM_UNIT_INDEX" val="1_1_1"/>
  <p:tag name="KSO_WM_UNIT_LAYERLEVEL" val="1_1_1"/>
  <p:tag name="KSO_WM_BEAUTIFY_FLAG" val="#wm#"/>
  <p:tag name="KSO_WM_TAG_VERSION" val="1.0"/>
  <p:tag name="KSO_WM_DIAGRAM_GROUP_CODE" val="l1-1"/>
  <p:tag name="KSO_WM_UNIT_ID" val="custom20189055_6*l_h_i*1_1_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55_6*i*4"/>
  <p:tag name="KSO_WM_TEMPLATE_CATEGORY" val="custom"/>
  <p:tag name="KSO_WM_TEMPLATE_INDEX" val="20189055"/>
  <p:tag name="KSO_WM_UNIT_INDEX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AG_VERSION" val="1.0"/>
  <p:tag name="KSO_WM_BEAUTIFY_FLAG" val="#wm#"/>
  <p:tag name="KSO_WM_COMBINE_RELATE_SLIDE_ID" val="background20185116_1"/>
  <p:tag name="KSO_WM_TEMPLATE_CATEGORY" val="custom"/>
  <p:tag name="KSO_WM_TEMPLATE_INDEX" val="20189055"/>
  <p:tag name="KSO_WM_TEMPLATE_SUBCATEGORY" val="combine"/>
  <p:tag name="KSO_WM_TEMPLATE_THUMBS_INDEX" val="1、5、6、7、8、9、10、13、1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55_6*i*5"/>
  <p:tag name="KSO_WM_TEMPLATE_CATEGORY" val="custom"/>
  <p:tag name="KSO_WM_TEMPLATE_INDEX" val="20189055"/>
  <p:tag name="KSO_WM_UNIT_INDEX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i"/>
  <p:tag name="KSO_WM_UNIT_INDEX" val="1_1_2"/>
  <p:tag name="KSO_WM_UNIT_LAYERLEVEL" val="1_1_1"/>
  <p:tag name="KSO_WM_BEAUTIFY_FLAG" val="#wm#"/>
  <p:tag name="KSO_WM_TAG_VERSION" val="1.0"/>
  <p:tag name="KSO_WM_DIAGRAM_GROUP_CODE" val="l1-1"/>
  <p:tag name="KSO_WM_UNIT_ID" val="custom20189055_6*l_h_i*1_1_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i"/>
  <p:tag name="KSO_WM_UNIT_INDEX" val="1_2_2"/>
  <p:tag name="KSO_WM_UNIT_LAYERLEVEL" val="1_1_1"/>
  <p:tag name="KSO_WM_BEAUTIFY_FLAG" val="#wm#"/>
  <p:tag name="KSO_WM_TAG_VERSION" val="1.0"/>
  <p:tag name="KSO_WM_DIAGRAM_GROUP_CODE" val="l1-1"/>
  <p:tag name="KSO_WM_UNIT_ID" val="custom20189055_6*l_h_i*1_2_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i"/>
  <p:tag name="KSO_WM_UNIT_INDEX" val="1_3_2"/>
  <p:tag name="KSO_WM_UNIT_LAYERLEVEL" val="1_1_1"/>
  <p:tag name="KSO_WM_BEAUTIFY_FLAG" val="#wm#"/>
  <p:tag name="KSO_WM_TAG_VERSION" val="1.0"/>
  <p:tag name="KSO_WM_DIAGRAM_GROUP_CODE" val="l1-1"/>
  <p:tag name="KSO_WM_UNIT_ID" val="custom20189055_6*l_h_i*1_3_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i"/>
  <p:tag name="KSO_WM_UNIT_INDEX" val="1_4_2"/>
  <p:tag name="KSO_WM_UNIT_LAYERLEVEL" val="1_1_1"/>
  <p:tag name="KSO_WM_BEAUTIFY_FLAG" val="#wm#"/>
  <p:tag name="KSO_WM_TAG_VERSION" val="1.0"/>
  <p:tag name="KSO_WM_DIAGRAM_GROUP_CODE" val="l1-1"/>
  <p:tag name="KSO_WM_UNIT_ID" val="custom20189055_6*l_h_i*1_4_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f"/>
  <p:tag name="KSO_WM_UNIT_INDEX" val="1_1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55_6*l_h_f*1_1_1"/>
  <p:tag name="KSO_WM_UNIT_PRESET_TEXT" val="请输入你的标题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f"/>
  <p:tag name="KSO_WM_UNIT_INDEX" val="1_2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55_6*l_h_f*1_2_1"/>
  <p:tag name="KSO_WM_UNIT_PRESET_TEXT" val="请输入你的标题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f"/>
  <p:tag name="KSO_WM_UNIT_INDEX" val="1_3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55_6*l_h_f*1_3_1"/>
  <p:tag name="KSO_WM_UNIT_PRESET_TEXT" val="请输入你的标题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f"/>
  <p:tag name="KSO_WM_UNIT_INDEX" val="1_4_1"/>
  <p:tag name="KSO_WM_UNIT_LAYERLEVEL" val="1_1_1"/>
  <p:tag name="KSO_WM_UNIT_VALUE" val="6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ID" val="custom20189055_6*l_h_f*1_4_1"/>
  <p:tag name="KSO_WM_UNIT_PRESET_TEXT" val="请输入你的标题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a"/>
  <p:tag name="KSO_WM_UNIT_INDEX" val="1"/>
  <p:tag name="KSO_WM_UNIT_LAYERLEVEL" val="1"/>
  <p:tag name="KSO_WM_UNIT_ISCONTENTSTITLE" val="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_1"/>
  <p:tag name="KSO_WM_UNIT_ID" val="custom20189055_6*a*1"/>
  <p:tag name="KSO_WM_UNIT_PRESET_TEXT" val="目  录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AG_VERSION" val="1.0"/>
  <p:tag name="KSO_WM_SLIDE_ITEM_CNT" val="2"/>
  <p:tag name="KSO_WM_SLIDE_LAYOUT" val="a_b"/>
  <p:tag name="KSO_WM_SLIDE_LAYOUT_CNT" val="1_1"/>
  <p:tag name="KSO_WM_SLIDE_TYPE" val="title"/>
  <p:tag name="KSO_WM_SLIDE_SUBTYPE" val="pureTxt"/>
  <p:tag name="KSO_WM_BEAUTIFY_FLAG" val="#wm#"/>
  <p:tag name="KSO_WM_COMBINE_RELATE_SLIDE_ID" val="background20185116_1"/>
  <p:tag name="KSO_WM_TEMPLATE_CATEGORY" val="custom"/>
  <p:tag name="KSO_WM_TEMPLATE_INDEX" val="20189055"/>
  <p:tag name="KSO_WM_SLIDE_ID" val="custom20189055_1"/>
  <p:tag name="KSO_WM_SLIDE_INDEX" val="1"/>
  <p:tag name="KSO_WM_TEMPLATE_SUBCATEGORY" val="combine"/>
  <p:tag name="KSO_WM_TEMPLATE_THUMBS_INDEX" val="1、5、6、7、8、9、10、13、14、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1"/>
  <p:tag name="KSO_WM_SLIDE_LAYOUT" val="a_e"/>
  <p:tag name="KSO_WM_SLIDE_LAYOUT_CNT" val="1_1"/>
  <p:tag name="KSO_WM_SLIDE_TYPE" val="sectionTitle"/>
  <p:tag name="KSO_WM_SLIDE_SUBTYPE" val="pureTxt"/>
  <p:tag name="KSO_WM_BEAUTIFY_FLAG" val="#wm#"/>
  <p:tag name="KSO_WM_COMBINE_RELATE_SLIDE_ID" val="background20185116_7"/>
  <p:tag name="KSO_WM_TEMPLATE_CATEGORY" val="custom"/>
  <p:tag name="KSO_WM_TEMPLATE_INDEX" val="20189055"/>
  <p:tag name="KSO_WM_SLIDE_ID" val="custom20189055_7"/>
  <p:tag name="KSO_WM_SLIDE_INDEX" val="7"/>
  <p:tag name="KSO_WM_TEMPLATE_SUBCATEGORY" val="combin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a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55_7*a*1"/>
  <p:tag name="KSO_WM_UNIT_PRESET_TEXT" val="输入节标题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e"/>
  <p:tag name="KSO_WM_UNIT_INDEX" val="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ID" val="custom20189055_7*e*1"/>
  <p:tag name="KSO_WM_UNIT_PRESET_TEXT" val="壹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l"/>
  <p:tag name="KSO_WM_SLIDE_LAYOUT_CNT" val="1"/>
  <p:tag name="KSO_WM_SLIDE_TYPE" val="text"/>
  <p:tag name="KSO_WM_SLIDE_SUBTYPE" val="diag"/>
  <p:tag name="KSO_WM_BEAUTIFY_FLAG" val="#wm#"/>
  <p:tag name="KSO_WM_SLIDE_POSITION" val="138*127"/>
  <p:tag name="KSO_WM_SLIDE_SIZE" val="549*264"/>
  <p:tag name="KSO_WM_COMBINE_RELATE_SLIDE_ID" val="background20185116_8"/>
  <p:tag name="KSO_WM_TEMPLATE_CATEGORY" val="custom"/>
  <p:tag name="KSO_WM_TEMPLATE_INDEX" val="20189055"/>
  <p:tag name="KSO_WM_SLIDE_ID" val="custom20189055_8"/>
  <p:tag name="KSO_WM_SLIDE_INDEX" val="8"/>
  <p:tag name="KSO_WM_DIAGRAM_GROUP_CODE" val="l1-2"/>
  <p:tag name="KSO_WM_TEMPLATE_SUBCATEGORY" val="combin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55_8*i*0"/>
  <p:tag name="KSO_WM_TEMPLATE_CATEGORY" val="custom"/>
  <p:tag name="KSO_WM_TEMPLATE_INDEX" val="20189055"/>
  <p:tag name="KSO_WM_UNIT_INDEX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55_8*i*1"/>
  <p:tag name="KSO_WM_TEMPLATE_CATEGORY" val="custom"/>
  <p:tag name="KSO_WM_TEMPLATE_INDEX" val="20189055"/>
  <p:tag name="KSO_WM_UNIT_INDEX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i"/>
  <p:tag name="KSO_WM_UNIT_INDEX" val="1_1_1"/>
  <p:tag name="KSO_WM_UNIT_LAYERLEVEL" val="1_1_1"/>
  <p:tag name="KSO_WM_BEAUTIFY_FLAG" val="#wm#"/>
  <p:tag name="KSO_WM_TAG_VERSION" val="1.0"/>
  <p:tag name="KSO_WM_DIAGRAM_GROUP_CODE" val="l1-2"/>
  <p:tag name="KSO_WM_UNIT_ID" val="custom20189055_8*l_h_i*1_1_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i"/>
  <p:tag name="KSO_WM_UNIT_INDEX" val="1_1_2"/>
  <p:tag name="KSO_WM_UNIT_LAYERLEVEL" val="1_1_1"/>
  <p:tag name="KSO_WM_BEAUTIFY_FLAG" val="#wm#"/>
  <p:tag name="KSO_WM_TAG_VERSION" val="1.0"/>
  <p:tag name="KSO_WM_DIAGRAM_GROUP_CODE" val="l1-2"/>
  <p:tag name="KSO_WM_UNIT_ID" val="custom20189055_8*l_h_i*1_1_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i"/>
  <p:tag name="KSO_WM_UNIT_INDEX" val="1_2_1"/>
  <p:tag name="KSO_WM_UNIT_LAYERLEVEL" val="1_1_1"/>
  <p:tag name="KSO_WM_BEAUTIFY_FLAG" val="#wm#"/>
  <p:tag name="KSO_WM_TAG_VERSION" val="1.0"/>
  <p:tag name="KSO_WM_DIAGRAM_GROUP_CODE" val="l1-2"/>
  <p:tag name="KSO_WM_UNIT_ID" val="custom20189055_8*l_h_i*1_2_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i"/>
  <p:tag name="KSO_WM_UNIT_INDEX" val="1_2_2"/>
  <p:tag name="KSO_WM_UNIT_LAYERLEVEL" val="1_1_1"/>
  <p:tag name="KSO_WM_BEAUTIFY_FLAG" val="#wm#"/>
  <p:tag name="KSO_WM_TAG_VERSION" val="1.0"/>
  <p:tag name="KSO_WM_DIAGRAM_GROUP_CODE" val="l1-2"/>
  <p:tag name="KSO_WM_UNIT_ID" val="custom20189055_8*l_h_i*1_2_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a"/>
  <p:tag name="KSO_WM_UNIT_INDEX" val="1"/>
  <p:tag name="KSO_WM_UNIT_LAYERLEVEL" val="1"/>
  <p:tag name="KSO_WM_UNIT_VALUE" val="5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55_1*a*1"/>
  <p:tag name="KSO_WM_UNIT_PRESET_TEXT" val="创意中国风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f"/>
  <p:tag name="KSO_WM_UNIT_INDEX" val="1_1_1"/>
  <p:tag name="KSO_WM_UNIT_LAYERLEVEL" val="1_1_1"/>
  <p:tag name="KSO_WM_UNIT_VALUE" val="69"/>
  <p:tag name="KSO_WM_UNIT_HIGHLIGHT" val="0"/>
  <p:tag name="KSO_WM_UNIT_COMPATIBLE" val="0"/>
  <p:tag name="KSO_WM_UNIT_CLEAR" val="0"/>
  <p:tag name="KSO_WM_UNIT_PRESET_TEXT_INDEX" val="2"/>
  <p:tag name="KSO_WM_UNIT_PRESET_TEXT_LEN" val="60"/>
  <p:tag name="KSO_WM_BEAUTIFY_FLAG" val="#wm#"/>
  <p:tag name="KSO_WM_TAG_VERSION" val="1.0"/>
  <p:tag name="KSO_WM_DIAGRAM_GROUP_CODE" val="l1-2"/>
  <p:tag name="KSO_WM_UNIT_ID" val="custom20189055_8*l_h_f*1_1_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l_h_f"/>
  <p:tag name="KSO_WM_UNIT_INDEX" val="1_2_1"/>
  <p:tag name="KSO_WM_UNIT_LAYERLEVEL" val="1_1_1"/>
  <p:tag name="KSO_WM_UNIT_VALUE" val="69"/>
  <p:tag name="KSO_WM_UNIT_HIGHLIGHT" val="0"/>
  <p:tag name="KSO_WM_UNIT_COMPATIBLE" val="0"/>
  <p:tag name="KSO_WM_UNIT_CLEAR" val="0"/>
  <p:tag name="KSO_WM_UNIT_PRESET_TEXT_INDEX" val="2"/>
  <p:tag name="KSO_WM_UNIT_PRESET_TEXT_LEN" val="60"/>
  <p:tag name="KSO_WM_BEAUTIFY_FLAG" val="#wm#"/>
  <p:tag name="KSO_WM_TAG_VERSION" val="1.0"/>
  <p:tag name="KSO_WM_DIAGRAM_GROUP_CODE" val="l1-2"/>
  <p:tag name="KSO_WM_UNIT_ID" val="custom20189055_8*l_h_f*1_2_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8*i*8"/>
  <p:tag name="KSO_WM_TEMPLATE_CATEGORY" val="custom"/>
  <p:tag name="KSO_WM_TEMPLATE_INDEX" val="20189055"/>
  <p:tag name="KSO_WM_UNIT_INDEX" val="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1"/>
  <p:tag name="KSO_WM_SLIDE_LAYOUT" val="a_f"/>
  <p:tag name="KSO_WM_SLIDE_LAYOUT_CNT" val="1_1"/>
  <p:tag name="KSO_WM_SLIDE_TYPE" val="text"/>
  <p:tag name="KSO_WM_SLIDE_SUBTYPE" val="pureTxt"/>
  <p:tag name="KSO_WM_BEAUTIFY_FLAG" val="#wm#"/>
  <p:tag name="KSO_WM_SLIDE_POSITION" val="119*162"/>
  <p:tag name="KSO_WM_SLIDE_SIZE" val="438*210"/>
  <p:tag name="KSO_WM_COMBINE_RELATE_SLIDE_ID" val="background20185116_9"/>
  <p:tag name="KSO_WM_TEMPLATE_CATEGORY" val="custom"/>
  <p:tag name="KSO_WM_TEMPLATE_INDEX" val="20189055"/>
  <p:tag name="KSO_WM_SLIDE_ID" val="custom20189055_9"/>
  <p:tag name="KSO_WM_SLIDE_INDEX" val="9"/>
  <p:tag name="KSO_WM_TEMPLATE_SUBCATEGORY" val="combin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9*i*0"/>
  <p:tag name="KSO_WM_TEMPLATE_CATEGORY" val="custom"/>
  <p:tag name="KSO_WM_TEMPLATE_INDEX" val="20189055"/>
  <p:tag name="KSO_WM_UNIT_INDEX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f"/>
  <p:tag name="KSO_WM_UNIT_INDEX" val="1"/>
  <p:tag name="KSO_WM_UNIT_LAYERLEVEL" val="1"/>
  <p:tag name="KSO_WM_UNIT_VALUE" val="182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55_9*f*1"/>
  <p:tag name="KSO_WM_UNIT_PRESET_TEXT" val="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 单击此处输入文本内容，单击此处输入文本内容， 单击此处输入文本内容， 单击此处输入文本内容，单击此处输入文本内容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55_9*a*1"/>
  <p:tag name="KSO_WM_UNIT_PRESET_TEXT" val="输入标题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9*i*3"/>
  <p:tag name="KSO_WM_TEMPLATE_CATEGORY" val="custom"/>
  <p:tag name="KSO_WM_TEMPLATE_INDEX" val="20189055"/>
  <p:tag name="KSO_WM_UNIT_INDEX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9*i*4"/>
  <p:tag name="KSO_WM_TEMPLATE_CATEGORY" val="custom"/>
  <p:tag name="KSO_WM_TEMPLATE_INDEX" val="20189055"/>
  <p:tag name="KSO_WM_UNIT_INDEX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f"/>
  <p:tag name="KSO_WM_SLIDE_LAYOUT_CNT" val="1_2"/>
  <p:tag name="KSO_WM_SLIDE_TYPE" val="text"/>
  <p:tag name="KSO_WM_SLIDE_SUBTYPE" val="pureTxt"/>
  <p:tag name="KSO_WM_BEAUTIFY_FLAG" val="#wm#"/>
  <p:tag name="KSO_WM_SLIDE_POSITION" val="253*177"/>
  <p:tag name="KSO_WM_SLIDE_SIZE" val="579*283"/>
  <p:tag name="KSO_WM_COMBINE_RELATE_SLIDE_ID" val="background20185116_10"/>
  <p:tag name="KSO_WM_TEMPLATE_CATEGORY" val="custom"/>
  <p:tag name="KSO_WM_TEMPLATE_INDEX" val="20189055"/>
  <p:tag name="KSO_WM_SLIDE_ID" val="custom20189055_10"/>
  <p:tag name="KSO_WM_SLIDE_INDEX" val="10"/>
  <p:tag name="KSO_WM_TEMPLATE_SUBCATEGORY" val="combin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b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55_1*b*1"/>
  <p:tag name="KSO_WM_UNIT_PRESET_TEXT" val="文艺清新复古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f"/>
  <p:tag name="KSO_WM_UNIT_INDEX" val="1"/>
  <p:tag name="KSO_WM_UNIT_LAYERLEVEL" val="1"/>
  <p:tag name="KSO_WM_UNIT_VALUE" val="96"/>
  <p:tag name="KSO_WM_UNIT_HIGHLIGHT" val="0"/>
  <p:tag name="KSO_WM_UNIT_COMPATIBLE" val="0"/>
  <p:tag name="KSO_WM_UNIT_CLEAR" val="0"/>
  <p:tag name="KSO_WM_UNIT_PRESET_TEXT_INDEX" val="2"/>
  <p:tag name="KSO_WM_UNIT_PRESET_TEXT_LEN" val="90"/>
  <p:tag name="KSO_WM_BEAUTIFY_FLAG" val="#wm#"/>
  <p:tag name="KSO_WM_TAG_VERSION" val="1.0"/>
  <p:tag name="KSO_WM_UNIT_ID" val="custom20189055_10*f*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f"/>
  <p:tag name="KSO_WM_UNIT_INDEX" val="2"/>
  <p:tag name="KSO_WM_UNIT_LAYERLEVEL" val="1"/>
  <p:tag name="KSO_WM_UNIT_VALUE" val="66"/>
  <p:tag name="KSO_WM_UNIT_HIGHLIGHT" val="0"/>
  <p:tag name="KSO_WM_UNIT_COMPATIBLE" val="0"/>
  <p:tag name="KSO_WM_UNIT_CLEAR" val="0"/>
  <p:tag name="KSO_WM_UNIT_PRESET_TEXT_INDEX" val="2"/>
  <p:tag name="KSO_WM_UNIT_PRESET_TEXT_LEN" val="60"/>
  <p:tag name="KSO_WM_BEAUTIFY_FLAG" val="#wm#"/>
  <p:tag name="KSO_WM_TAG_VERSION" val="1.0"/>
  <p:tag name="KSO_WM_UNIT_ID" val="custom20189055_10*f*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  <p:tag name="KSO_WM_BEAUTIFY_FLAG" val="#wm#"/>
  <p:tag name="KSO_WM_TAG_VERSION" val="1.0"/>
  <p:tag name="KSO_WM_UNIT_ID" val="custom20189055_10*a*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0*i*3"/>
  <p:tag name="KSO_WM_TEMPLATE_CATEGORY" val="custom"/>
  <p:tag name="KSO_WM_TEMPLATE_INDEX" val="20189055"/>
  <p:tag name="KSO_WM_UNIT_INDEX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0*i*4"/>
  <p:tag name="KSO_WM_TEMPLATE_CATEGORY" val="custom"/>
  <p:tag name="KSO_WM_TEMPLATE_INDEX" val="20189055"/>
  <p:tag name="KSO_WM_UNIT_INDEX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0*i*5"/>
  <p:tag name="KSO_WM_TEMPLATE_CATEGORY" val="custom"/>
  <p:tag name="KSO_WM_TEMPLATE_INDEX" val="20189055"/>
  <p:tag name="KSO_WM_UNIT_INDEX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0*i*6"/>
  <p:tag name="KSO_WM_TEMPLATE_CATEGORY" val="custom"/>
  <p:tag name="KSO_WM_TEMPLATE_INDEX" val="20189055"/>
  <p:tag name="KSO_WM_UNIT_INDEX" val="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TAG_VERSION" val="1.0"/>
  <p:tag name="KSO_WM_SLIDE_SUBTYPE" val="pureTxt"/>
  <p:tag name="KSO_WM_COMBINE_RELATE_SLIDE_ID" val="background20185116_11"/>
  <p:tag name="KSO_WM_TEMPLATE_CATEGORY" val="custom"/>
  <p:tag name="KSO_WM_TEMPLATE_INDEX" val="20189055"/>
  <p:tag name="KSO_WM_SLIDE_ID" val="custom20189055_11"/>
  <p:tag name="KSO_WM_SLIDE_INDEX" val="11"/>
  <p:tag name="KSO_WM_TEMPLATE_SUBCATEGORY" val="combin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1*i*0"/>
  <p:tag name="KSO_WM_TEMPLATE_CATEGORY" val="custom"/>
  <p:tag name="KSO_WM_TEMPLATE_INDEX" val="20189055"/>
  <p:tag name="KSO_WM_UNIT_INDEX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TYPE" val="a"/>
  <p:tag name="KSO_WM_UNIT_ID" val="custom20189055_11*a*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1"/>
  <p:tag name="KSO_WM_SLIDE_LAYOUT" val="a_f"/>
  <p:tag name="KSO_WM_BEAUTIFY_FLAG" val="#wm#"/>
  <p:tag name="KSO_WM_SLIDE_TYPE" val="text"/>
  <p:tag name="KSO_WM_SLIDE_ITEM_CNT" val="1"/>
  <p:tag name="KSO_WM_TAG_VERSION" val="1.0"/>
  <p:tag name="KSO_WM_SLIDE_SUBTYPE" val="pureTxt"/>
  <p:tag name="KSO_WM_COMBINE_RELATE_SLIDE_ID" val="background20185116_2"/>
  <p:tag name="KSO_WM_TEMPLATE_CATEGORY" val="custom"/>
  <p:tag name="KSO_WM_TEMPLATE_INDEX" val="20189055"/>
  <p:tag name="KSO_WM_SLIDE_ID" val="custom20189055_2"/>
  <p:tag name="KSO_WM_SLIDE_INDEX" val="2"/>
  <p:tag name="KSO_WM_TEMPLATE_SUBCATEGORY" val="combin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30"/>
  <p:tag name="KSO_WM_UNIT_PRESET_TEXT_INDEX" val="2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TYPE" val="f"/>
  <p:tag name="KSO_WM_UNIT_ID" val="custom20189055_11*f*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437"/>
  <p:tag name="KSO_WM_SLIDE_POSITION" val="66*43"/>
  <p:tag name="KSO_WM_SLIDE_LAYOUT_CNT" val="1"/>
  <p:tag name="KSO_WM_SLIDE_LAYOUT" val="f"/>
  <p:tag name="KSO_WM_BEAUTIFY_FLAG" val="#wm#"/>
  <p:tag name="KSO_WM_SLIDE_TYPE" val="text"/>
  <p:tag name="KSO_WM_SLIDE_ITEM_CNT" val="1"/>
  <p:tag name="KSO_WM_TAG_VERSION" val="1.0"/>
  <p:tag name="KSO_WM_SLIDE_SUBTYPE" val="pureTxt"/>
  <p:tag name="KSO_WM_COMBINE_RELATE_SLIDE_ID" val="background20185116_12"/>
  <p:tag name="KSO_WM_TEMPLATE_CATEGORY" val="custom"/>
  <p:tag name="KSO_WM_TEMPLATE_INDEX" val="20189055"/>
  <p:tag name="KSO_WM_SLIDE_ID" val="custom20189055_12"/>
  <p:tag name="KSO_WM_SLIDE_INDEX" val="12"/>
  <p:tag name="KSO_WM_TEMPLATE_SUBCATEGORY" val="combin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300"/>
  <p:tag name="KSO_WM_UNIT_PRESET_TEXT_INDEX" val="2"/>
  <p:tag name="KSO_WM_UNIT_CLEAR" val="0"/>
  <p:tag name="KSO_WM_UNIT_COMPATIBLE" val="0"/>
  <p:tag name="KSO_WM_UNIT_HIGHLIGHT" val="0"/>
  <p:tag name="KSO_WM_UNIT_VALUE" val="396"/>
  <p:tag name="KSO_WM_UNIT_LAYERLEVEL" val="1"/>
  <p:tag name="KSO_WM_UNIT_INDEX" val="1"/>
  <p:tag name="KSO_WM_UNIT_TYPE" val="f"/>
  <p:tag name="KSO_WM_UNIT_ID" val="custom20189055_12*f*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f_d"/>
  <p:tag name="KSO_WM_SLIDE_LAYOUT_CNT" val="1_1_1"/>
  <p:tag name="KSO_WM_SLIDE_TYPE" val="text"/>
  <p:tag name="KSO_WM_SLIDE_SUBTYPE" val="picTxt"/>
  <p:tag name="KSO_WM_BEAUTIFY_FLAG" val="#wm#"/>
  <p:tag name="KSO_WM_SLIDE_POSITION" val="30*153"/>
  <p:tag name="KSO_WM_SLIDE_SIZE" val="855*296"/>
  <p:tag name="KSO_WM_COMBINE_RELATE_SLIDE_ID" val="background20185116_13"/>
  <p:tag name="KSO_WM_TEMPLATE_CATEGORY" val="custom"/>
  <p:tag name="KSO_WM_TEMPLATE_INDEX" val="20189055"/>
  <p:tag name="KSO_WM_SLIDE_ID" val="custom20189055_13"/>
  <p:tag name="KSO_WM_SLIDE_INDEX" val="13"/>
  <p:tag name="KSO_WM_TEMPLATE_SUBCATEGORY" val="combin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3*i*0"/>
  <p:tag name="KSO_WM_TEMPLATE_CATEGORY" val="custom"/>
  <p:tag name="KSO_WM_TEMPLATE_INDEX" val="20189055"/>
  <p:tag name="KSO_WM_UNIT_INDEX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f"/>
  <p:tag name="KSO_WM_UNIT_INDEX" val="1"/>
  <p:tag name="KSO_WM_UNIT_LAYERLEVEL" val="1"/>
  <p:tag name="KSO_WM_UNIT_VALUE" val="90"/>
  <p:tag name="KSO_WM_UNIT_HIGHLIGHT" val="0"/>
  <p:tag name="KSO_WM_UNIT_COMPATIBLE" val="0"/>
  <p:tag name="KSO_WM_UNIT_CLEAR" val="0"/>
  <p:tag name="KSO_WM_UNIT_PRESET_TEXT_INDEX" val="2"/>
  <p:tag name="KSO_WM_UNIT_PRESET_TEXT_LEN" val="70"/>
  <p:tag name="KSO_WM_BEAUTIFY_FLAG" val="#wm#"/>
  <p:tag name="KSO_WM_TAG_VERSION" val="1.0"/>
  <p:tag name="KSO_WM_UNIT_ID" val="custom20189055_13*f*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a"/>
  <p:tag name="KSO_WM_UNIT_INDEX" val="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  <p:tag name="KSO_WM_BEAUTIFY_FLAG" val="#wm#"/>
  <p:tag name="KSO_WM_TAG_VERSION" val="1.0"/>
  <p:tag name="KSO_WM_UNIT_ID" val="custom20189055_13*a*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3*i*3"/>
  <p:tag name="KSO_WM_TEMPLATE_CATEGORY" val="custom"/>
  <p:tag name="KSO_WM_TEMPLATE_INDEX" val="20189055"/>
  <p:tag name="KSO_WM_UNIT_INDEX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d"/>
  <p:tag name="KSO_WM_UNIT_INDEX" val="1"/>
  <p:tag name="KSO_WM_UNIT_ID" val="custom20189055_13*d*1"/>
  <p:tag name="KSO_WM_UNIT_LAYERLEVEL" val="1"/>
  <p:tag name="KSO_WM_UNIT_VALUE" val="1047*1623"/>
  <p:tag name="KSO_WM_UNIT_HIGHLIGHT" val="0"/>
  <p:tag name="KSO_WM_UNIT_COMPATIBLE" val="0"/>
  <p:tag name="KSO_WM_UNIT_CLEAR" val="0"/>
  <p:tag name="KSO_WM_BEAUTIFY_FLAG" val="#wm#"/>
  <p:tag name="KSO_WM_TAG_VERSION" val="1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3*i*5"/>
  <p:tag name="KSO_WM_TEMPLATE_CATEGORY" val="custom"/>
  <p:tag name="KSO_WM_TEMPLATE_INDEX" val="20189055"/>
  <p:tag name="KSO_WM_UNIT_INDEX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240"/>
  <p:tag name="KSO_WM_UNIT_PRESET_TEXT_INDEX" val="2"/>
  <p:tag name="KSO_WM_UNIT_CLEAR" val="0"/>
  <p:tag name="KSO_WM_UNIT_COMPATIBLE" val="0"/>
  <p:tag name="KSO_WM_UNIT_HIGHLIGHT" val="0"/>
  <p:tag name="KSO_WM_UNIT_VALUE" val="440"/>
  <p:tag name="KSO_WM_UNIT_LAYERLEVEL" val="1"/>
  <p:tag name="KSO_WM_UNIT_INDEX" val="1"/>
  <p:tag name="KSO_WM_UNIT_TYPE" val="f"/>
  <p:tag name="KSO_WM_UNIT_ID" val="custom20189055_2*f*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1"/>
  <p:tag name="KSO_WM_SLIDE_LAYOUT" val="a"/>
  <p:tag name="KSO_WM_SLIDE_LAYOUT_CNT" val="1"/>
  <p:tag name="KSO_WM_SLIDE_TYPE" val="endPage"/>
  <p:tag name="KSO_WM_SLIDE_SUBTYPE" val="pureTxt"/>
  <p:tag name="KSO_WM_BEAUTIFY_FLAG" val="#wm#"/>
  <p:tag name="KSO_WM_COMBINE_RELATE_SLIDE_ID" val="background20185116_14"/>
  <p:tag name="KSO_WM_TEMPLATE_CATEGORY" val="custom"/>
  <p:tag name="KSO_WM_TEMPLATE_INDEX" val="20189055"/>
  <p:tag name="KSO_WM_SLIDE_ID" val="custom20189055_14"/>
  <p:tag name="KSO_WM_SLIDE_INDEX" val="14"/>
  <p:tag name="KSO_WM_TEMPLATE_SUBCATEGORY" val="combin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a"/>
  <p:tag name="KSO_WM_UNIT_INDEX" val="1"/>
  <p:tag name="KSO_WM_UNIT_LAYERLEVEL" val="1"/>
  <p:tag name="KSO_WM_UNIT_VALUE" val="3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55_14*a*1"/>
  <p:tag name="KSO_WM_UNIT_PRESET_TEXT" val="谢谢欣赏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1"/>
  <p:tag name="KSO_WM_SLIDE_LAYOUT" val="a_f"/>
  <p:tag name="KSO_WM_BEAUTIFY_FLAG" val="#wm#"/>
  <p:tag name="KSO_WM_SLIDE_TYPE" val="text"/>
  <p:tag name="KSO_WM_SLIDE_ITEM_CNT" val="1"/>
  <p:tag name="KSO_WM_TAG_VERSION" val="1.0"/>
  <p:tag name="KSO_WM_SLIDE_SUBTYPE" val="pureTxt"/>
  <p:tag name="KSO_WM_COMBINE_RELATE_SLIDE_ID" val="background20185116_2"/>
  <p:tag name="KSO_WM_TEMPLATE_CATEGORY" val="custom"/>
  <p:tag name="KSO_WM_TEMPLATE_INDEX" val="20189055"/>
  <p:tag name="KSO_WM_SLIDE_ID" val="custom20189055_2"/>
  <p:tag name="KSO_WM_SLIDE_INDEX" val="2"/>
  <p:tag name="KSO_WM_TEMPLATE_SUBCATEGORY" val="combine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54402C"/>
      </a:dk2>
      <a:lt2>
        <a:srgbClr val="E7E6E6"/>
      </a:lt2>
      <a:accent1>
        <a:srgbClr val="54402C"/>
      </a:accent1>
      <a:accent2>
        <a:srgbClr val="F8E7C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1257</Words>
  <Application>Microsoft Office PowerPoint</Application>
  <PresentationFormat>自定义</PresentationFormat>
  <Paragraphs>60</Paragraphs>
  <Slides>15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论礼  学礼  守礼</vt:lpstr>
      <vt:lpstr>引出礼仪</vt:lpstr>
      <vt:lpstr>请在此输入您的标题</vt:lpstr>
      <vt:lpstr>何为礼仪</vt:lpstr>
      <vt:lpstr>溯礼仪之源</vt:lpstr>
      <vt:lpstr>幻灯片 6</vt:lpstr>
      <vt:lpstr>幻灯片 7</vt:lpstr>
      <vt:lpstr>输入节标题</vt:lpstr>
      <vt:lpstr>幻灯片 9</vt:lpstr>
      <vt:lpstr>幻灯片 10</vt:lpstr>
      <vt:lpstr>幻灯片 11</vt:lpstr>
      <vt:lpstr>幻灯片 12</vt:lpstr>
      <vt:lpstr>幻灯片 13</vt:lpstr>
      <vt:lpstr>幻灯片 14</vt:lpstr>
      <vt:lpstr>谢谢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19</cp:revision>
  <dcterms:created xsi:type="dcterms:W3CDTF">2018-04-09T07:25:00Z</dcterms:created>
  <dcterms:modified xsi:type="dcterms:W3CDTF">2018-11-27T02:20:58Z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2052-10.1.0.7668</vt:lpwstr>
  </property>
</Properties>
</file>